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9" r:id="rId2"/>
    <p:sldMasterId id="2147483685" r:id="rId3"/>
    <p:sldMasterId id="2147483697" r:id="rId4"/>
    <p:sldMasterId id="2147483709" r:id="rId5"/>
    <p:sldMasterId id="2147483721" r:id="rId6"/>
    <p:sldMasterId id="2147483733" r:id="rId7"/>
    <p:sldMasterId id="2147483745" r:id="rId8"/>
    <p:sldMasterId id="2147483757" r:id="rId9"/>
    <p:sldMasterId id="2147483769" r:id="rId10"/>
    <p:sldMasterId id="2147483781" r:id="rId11"/>
    <p:sldMasterId id="2147483793" r:id="rId12"/>
    <p:sldMasterId id="2147483805" r:id="rId13"/>
    <p:sldMasterId id="2147483817" r:id="rId14"/>
  </p:sldMasterIdLst>
  <p:notesMasterIdLst>
    <p:notesMasterId r:id="rId33"/>
  </p:notesMasterIdLst>
  <p:sldIdLst>
    <p:sldId id="262" r:id="rId15"/>
    <p:sldId id="279" r:id="rId16"/>
    <p:sldId id="261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57" r:id="rId3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8EAD"/>
    <a:srgbClr val="00CCFF"/>
    <a:srgbClr val="006699"/>
    <a:srgbClr val="009999"/>
    <a:srgbClr val="FF5050"/>
    <a:srgbClr val="990099"/>
    <a:srgbClr val="FF4370"/>
    <a:srgbClr val="FE9202"/>
    <a:srgbClr val="FFF3E7"/>
    <a:srgbClr val="5EE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23" autoAdjust="0"/>
  </p:normalViewPr>
  <p:slideViewPr>
    <p:cSldViewPr>
      <p:cViewPr varScale="1">
        <p:scale>
          <a:sx n="110" d="100"/>
          <a:sy n="110" d="100"/>
        </p:scale>
        <p:origin x="83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9" d="100"/>
          <a:sy n="69" d="100"/>
        </p:scale>
        <p:origin x="2784" y="84"/>
      </p:cViewPr>
      <p:guideLst/>
    </p:cSldViewPr>
  </p:notes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presProps" Target="presProps.xml"/><Relationship Id="rId42" Type="http://schemas.microsoft.com/office/2015/10/relationships/revisionInfo" Target="revisionInfo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852C2-BC3B-4D81-BFE8-32BBF996A832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A068B-5D13-4DF3-9833-89C499B5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8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A068B-5D13-4DF3-9833-89C499B574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5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8649-4648-433C-8452-57A21DB8157F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94856-253E-47F8-920F-1281D2829073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4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981D-35FD-44F1-BBAC-32742FBC5E07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18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45B54241-FFFC-40B8-8328-255CAF8A0851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0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01-8988-4D5F-9A96-D555F67AF11F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9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8D9B8-FF13-4782-8685-EE683C782D57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3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796F-B058-4F23-988E-46127BB63136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79-732F-48BF-80AC-4E7826206D57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6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A29D-CFF6-4849-9049-C3EB50A62DB3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5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E32F-9F99-4DCD-97D7-127F1401176F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8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A59E-6558-4594-AB5D-C6BC5C7D4916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2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8EC3-E418-4245-A554-3ACFAC624074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61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3EF7-58D2-4F30-A8D8-8C580FA819F9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36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C215-458C-4B1B-AE77-31BEDF28967D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4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BEF3-46CC-4411-A3AE-AA989E13B10D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99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DB5BCCDA-3A5A-43CA-8366-94FD4D2480CF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5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81D0-C75F-43C4-81E8-0C81E0ABD333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6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122C-D0C2-4454-8728-0CA529F8F591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0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76FC-47A8-47B9-B51B-85B703C6F3A4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6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E3FC-2D9F-45E0-A7A6-78895AA5CCE9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0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A07D9-0EBC-4913-9749-DE498F642C0B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EC70-B1A9-4DD9-AEDA-021E3E8AABB4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9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2BA3-4751-4C05-83A3-E052072E7B85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1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C5FB-BE1B-43A1-828B-E76CDF8468F9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55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9EB1-E4A8-44F8-951C-E162E634B430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33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AA3-EA76-406E-8CB8-4AB2CB2696D3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40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165-D7A5-4456-B732-4E8D33D9A75A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9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4443A0A5-7B64-456E-A265-7D74E3ACB5B2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9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0366-D4CC-4DFA-BD33-95AC879AD389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3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7ADC-8ADF-4EE4-87B1-510CA322B494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6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69AD-D25D-4F7F-95DE-B0F20C98E671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6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C66-3B95-4A58-91CE-01C0A1DF5678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5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87F6-85D3-4981-B588-750E892B6343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3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4EA1-A7DA-42FD-B700-5C941E362348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D311F8BA-95AD-4FA9-8C34-38A11F076BFC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4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1C92C-9BE7-430C-9ADF-203304BA90D8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7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6875-5EF6-48EE-9346-F3DDDB38268C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38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CBA0-1969-4D01-9E21-613AD60CB8B4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2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50CA-BAB2-4925-BFF6-B0A9EA69857C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81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781767E1-25B1-467E-9C89-C2DE71C1C4F2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0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5657-A7BE-4BA0-A154-0D731D406B6D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1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2D33-E8AF-4F43-937A-3B24804E663B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3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095F-C542-43C2-BB24-1FD377B10663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6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649-3C12-47A6-B1EE-A2A40708DA0F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4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1424-26F6-4944-A19B-414686FEB2A3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2ECB8-B22B-4052-8CA9-3D3E2E878C76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1D6A-ADE0-4C6B-8E41-55EDB8A9652E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2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3B0EF-1F1A-4035-84B4-D23B19D8DBF1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7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3CD4-FA1C-40C0-AB19-285B2BAA0B8B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53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EAF1-30F5-4427-95B3-BD3200C7C4D5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0AA3-928D-4059-B2BB-E683845564A3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81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69DB7483-B58C-46B9-9758-0B4C8B98E9BA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258B-D606-4143-90C0-6D015F47E568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2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27CE-3A05-4CB0-A3BF-092B499C8279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6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1E80-91EE-448C-8BF2-35AB42C77691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7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0B96-BBCB-4885-8C1B-573A2A6626B9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1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60411-02E0-49B4-8266-0C358C5A23A0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56A-EC08-4A3A-92B1-CF577AFD2A53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CED-0C72-42E8-B3BB-75E16434754C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0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3E00-EAB7-4DFC-81B3-188491BEB639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7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1DFE-8ACA-406C-A2C2-82CA01A7FC4F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39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BE7F-0AE5-4FC3-920B-BA6E7CB598DD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3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DEEB-4B6B-4110-9F53-0488E391FA12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940-3C3A-4F9D-8678-1A4C47971AF3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8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E155-5567-477F-9CD5-312D677401C4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2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DCD-B75A-4939-819F-24F2D708CFCE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C6C14AFB-9774-4394-BE8A-F44BE684B47C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6C32-EAAA-483E-9CA7-F5CD089275FF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8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A75E-98B1-4CDA-8F55-F7F070F66580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65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B590-7E33-441D-BD85-942AAC1B45BD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C30-C3E1-4F14-BB40-BF7C23DB99AD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D2607A9B-698B-495F-A410-B9541BE84059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C90A0-896C-4069-B495-20F27CA9AC0D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B12-5B27-482B-A481-2398ECB39C0B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8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4D72-98A0-43B6-8953-3AB020D4504A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3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21C6-614B-42D9-93C7-69A2D721133C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1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F112C-C5CE-4DCE-ACE0-0ECAC3CE67E0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FB0F-501E-4A7D-ADDC-5BD612A553B9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8BCD-9406-4859-8EC1-5421E5F6AE02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8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6B98-0D98-4938-9764-81A4E737F661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3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28176-B04B-4FA4-8829-C023372C47FD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73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F3B1-B10F-471B-8B8E-714AF0FBFB3B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68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36D1-833F-4925-8A91-CEBBA4418688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51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65503DF0-963E-4253-8515-F696EAF7B228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5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CA7CF-CCFB-45CA-BB58-55823A2C4160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7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E240-12D8-4ABB-92D9-71A3B77E9C70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6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17CE-4B2C-45A3-81A5-A363209E2CF1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1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66E9-5691-47BC-8F1A-6DFFC2AED1E6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9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AED2-E435-452F-9DF3-E41971AB3C2F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265F-3BE3-4FA9-B994-16CC0D905B40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7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1D6B-DC64-420D-8333-F4341BCC9BE6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6857-4AE5-4633-B6A9-3D444A81A827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DF83-DA18-4459-A4F3-88CF068B2876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99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B18-1D99-4C01-8856-0D498DF4D683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1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F846-DE5A-4135-9FAC-ABB366CB6AA3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378444B1-BC52-4EAE-8E69-E9D5AD1403A0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FFD-2438-4158-A1F0-C18DB949B488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3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C6-C577-4C6E-9A9D-BC1EB5198816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7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D778-7FD0-42D8-BE49-A0F75C399FF1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5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E424-70F7-44BA-AF60-C659363DC38C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8B7-0FC5-4512-8DC9-456F0FA6C869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5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610C-DB19-479B-893A-36B30FEAF3F3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2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E742-D678-444A-B86F-013825DF18AE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7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51C-0442-41E8-926A-5701725634EC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1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A088-C180-4406-91EC-37D58F80F85E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99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7B5D1-31E4-4AD2-B536-1B9740CD037E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2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CB8C-50D6-4276-9BC1-CCC92B3ECF80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52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8C1B163D-10CE-4E41-8C25-CB5216D228AC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1664-9F22-4E56-B039-68A2F7EEDD8F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1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0DF4-E2CA-4669-B143-649FB1B947A8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8985-BC35-4F51-8056-21CD8BA7F144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9503E-6F55-46CF-ACC9-DA998D9ABB07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9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9DC7E-D65A-4AA1-BCEC-984DD4D8FFCD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6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475E-4784-4301-8148-F1EB8E44DB78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8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338D-CA7E-49C8-B3C1-321D4FAA11BA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9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C4A4-AD54-4F4D-B37A-C3945D02E116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9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8C7E5-23D0-48AE-8F4B-7243BB2F533F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7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8844-9490-4457-A696-D1F4BE38F5EA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8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93AF-0A41-4AB2-ADB7-B8A53340E7E2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FF3864AE-A683-49AD-98E0-BD19077DA271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7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FFC-22C9-48C9-920B-EDD5E7F64E64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3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76DF-A4BA-4F96-A360-14B8CC9EA687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E2-5DFA-4CA1-90ED-7A9038A89F76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1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2D0-E0A9-4CEC-9934-D842E670C57F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0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E311-222B-4591-86C0-CC6C2B80CB27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2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C6D2-1EFF-4C5F-B8AA-5AA6E84FEEBA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3DFF-794E-4D50-B415-249F31C91128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FA3A-6613-4CCB-B709-E1A709804C32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5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701B-D26E-4F03-97FB-AC2BBCBDA56A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41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4966-2A69-4A39-85BA-DEFEF8324904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83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823C-9906-4A2C-9C35-796B676EDEA3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66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8D4A7F56-6119-4146-9190-7B27F04A225B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9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AF0-AFF0-4611-AF88-A08AA15D897C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E4BC-9D50-4318-9D42-52B3EFB17B80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7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3D0A-268E-4D8E-B3CC-026A1AE2C8B6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C635-F2BA-438F-90BF-F6F841BF2AFD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2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ED4B-E595-41E2-9089-86EB0C1E026A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0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5107-4965-48BF-8FB7-C0F5E9ED0D25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3AD3-A1FA-4A80-B7A1-D3FBE02019FC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0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C2CF-713A-45F9-A017-0C0CD83C2562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7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8C9-B37D-40D6-BBBE-1E88D2A82C11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05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F37B-C1EC-4794-80A1-4B072877A22C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6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396272" cy="351221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l"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F764-D685-48DB-9C70-8A6CACBD06EE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709620"/>
            <a:ext cx="3664920" cy="331487"/>
          </a:xfrm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09620"/>
            <a:ext cx="1531015" cy="331487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52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FAE6-7979-473B-9699-880D8453C80E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361902" cy="1021556"/>
          </a:xfrm>
        </p:spPr>
        <p:txBody>
          <a:bodyPr anchor="t"/>
          <a:lstStyle>
            <a:lvl1pPr algn="l">
              <a:defRPr sz="4000" b="1" cap="all"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13635"/>
            <a:ext cx="7361902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965" y="4822450"/>
            <a:ext cx="2133600" cy="273844"/>
          </a:xfrm>
        </p:spPr>
        <p:txBody>
          <a:bodyPr/>
          <a:lstStyle/>
          <a:p>
            <a:fld id="{19FF2306-648E-489A-B15D-F9ABC69AFDBB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9540" y="4850910"/>
            <a:ext cx="4581150" cy="273844"/>
          </a:xfrm>
        </p:spPr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665" y="4857446"/>
            <a:ext cx="907994" cy="273844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0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5844" y="1200151"/>
            <a:ext cx="3619956" cy="3394472"/>
          </a:xfrm>
        </p:spPr>
        <p:txBody>
          <a:bodyPr/>
          <a:lstStyle>
            <a:lvl1pPr>
              <a:defRPr sz="2800">
                <a:cs typeface="B Nazanin" panose="00000400000000000000" pitchFamily="2" charset="-78"/>
              </a:defRPr>
            </a:lvl1pPr>
            <a:lvl2pPr>
              <a:defRPr sz="2400">
                <a:cs typeface="B Nazanin" panose="00000400000000000000" pitchFamily="2" charset="-78"/>
              </a:defRPr>
            </a:lvl2pPr>
            <a:lvl3pPr>
              <a:defRPr sz="2000">
                <a:cs typeface="B Nazanin" panose="00000400000000000000" pitchFamily="2" charset="-78"/>
              </a:defRPr>
            </a:lvl3pPr>
            <a:lvl4pPr>
              <a:defRPr sz="1800">
                <a:cs typeface="B Nazanin" panose="00000400000000000000" pitchFamily="2" charset="-78"/>
              </a:defRPr>
            </a:lvl4pPr>
            <a:lvl5pPr>
              <a:defRPr sz="1800">
                <a:cs typeface="B Nazanin" panose="00000400000000000000" pitchFamily="2" charset="-7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7405-7692-4E88-A0E2-966755A66DDF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78795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79" y="1655520"/>
            <a:ext cx="3669987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266340"/>
            <a:ext cx="3669988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332A-0678-4E54-96F4-A2995FF65325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6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FD5F-08E7-48BF-BA7C-FAAEE565B4BA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7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9A64-2703-4F76-BD91-1E6C9FB8F896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04787"/>
            <a:ext cx="255843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466187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080" y="1076326"/>
            <a:ext cx="255843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2FC4-AFA8-47B6-91BC-C7015976376D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2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cs typeface="B Titr" panose="00000700000000000000" pitchFamily="2" charset="-7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79B2-ADA1-4950-AF83-8A800F426439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0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F66C-4A3D-46BF-A21B-5E974DB37C0E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1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07520" cy="4388644"/>
          </a:xfrm>
        </p:spPr>
        <p:txBody>
          <a:bodyPr vert="eaVert"/>
          <a:lstStyle>
            <a:lvl1pPr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7080" y="205979"/>
            <a:ext cx="556992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88DA-0AF9-42B5-9900-5295165D5D93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528D10BC-4D12-4F36-81EE-1A420FB47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73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79E1-8CCA-43FE-A6DB-C2CBF74A6A1D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4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2.jp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jp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Relationship Id="rId14" Type="http://schemas.openxmlformats.org/officeDocument/2006/relationships/image" Target="../media/image2.jp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2.jp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jp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jp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jp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jp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21607C-1BB4-4B8D-BE4C-B597D3A95AA2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B23D9B7-EC79-447E-8A29-B89F4FD87A7C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944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81C56D1-6D11-450B-8A99-40F290A56984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465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789" y="1146098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E38BBF6-D710-4CF4-A574-D8C5B75B0FA4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779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789" y="1146098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CA3A302-C2FA-4C6F-988B-2B24F3C8868D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8124222" y="4850534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تشکروقدردانی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996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789" y="1146098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BFFC7E2-06A3-4623-8636-DA329A765E4F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8124222" y="4850534"/>
            <a:ext cx="1019778" cy="28688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تشکروقدردانی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919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EECA7BF-EA9C-4F54-8499-493BC39AC6DB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657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2DF1966-8470-45EF-B051-F82573A59D30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099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8DDD0F0-A851-4602-B0C6-225E3360F6FD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409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F454152-C3E1-484F-A31B-B4CB6932CEF4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614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A6D4F0A-79E4-4B33-B1B3-D4213D3A3568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622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A825A21-015D-4E9A-BB37-C23B668C8FFA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733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0D04055-4C23-4DB4-84EF-2F31D07C7ECB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740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5845" y="205979"/>
            <a:ext cx="705566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1" y="1200151"/>
            <a:ext cx="702442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B1B45E5-263C-496D-BB4D-3A9209921A00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9540" y="4767263"/>
            <a:ext cx="4581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9430" y="4757061"/>
            <a:ext cx="9079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6647A5-8684-49B2-B6C7-E7E5EA8A1B8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75845" cy="93511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889045"/>
            <a:ext cx="875845" cy="1169551"/>
          </a:xfrm>
          <a:prstGeom prst="rect">
            <a:avLst/>
          </a:prstGeom>
          <a:solidFill>
            <a:srgbClr val="0B8EA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Rafsanjan University of Medical Sciences. School of Nursing and Midwifery</a:t>
            </a:r>
            <a:endParaRPr lang="en-US" sz="1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8133372" y="36467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بیان مسئله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133372" y="70975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سابقه طرح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8133372" y="1061751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کلی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8133372" y="1409218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هدف کاربردی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8133372" y="1761177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اهداف ویژه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8133372" y="2105495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8133372" y="2448475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روش کار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8133372" y="278754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نتایج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8133372" y="3152100"/>
            <a:ext cx="1019778" cy="28688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بحث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8133372" y="3501578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نتیجه گیری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133372" y="3851056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محدودیت ها 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8133372" y="17489"/>
            <a:ext cx="1019778" cy="2868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عنوان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8133372" y="419234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ملاحظات</a:t>
            </a:r>
            <a:r>
              <a:rPr lang="fa-IR" sz="1100" b="1" baseline="0" dirty="0" smtClean="0">
                <a:cs typeface="B Nazanin" panose="00000400000000000000" pitchFamily="2" charset="-78"/>
              </a:rPr>
              <a:t> اخلاقی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8133372" y="4540570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پیشنهادات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426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Relationship Id="rId6" Type="http://schemas.openxmlformats.org/officeDocument/2006/relationships/slide" Target="slide8.xml"/><Relationship Id="rId11" Type="http://schemas.openxmlformats.org/officeDocument/2006/relationships/slide" Target="slide14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3.xml"/><Relationship Id="rId4" Type="http://schemas.openxmlformats.org/officeDocument/2006/relationships/slide" Target="slide6.xml"/><Relationship Id="rId9" Type="http://schemas.openxmlformats.org/officeDocument/2006/relationships/slide" Target="slide12.xml"/><Relationship Id="rId14" Type="http://schemas.openxmlformats.org/officeDocument/2006/relationships/slide" Target="slide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E2FE-491D-407F-BFAE-6EBA297D30E3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58" y="1044699"/>
            <a:ext cx="5856521" cy="290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73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روش کار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D5EB-059B-4AEE-AABC-C17F03BA93FB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941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نتایج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AB7A-69EA-487E-AC8E-62FCB63B9FE0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763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بحث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A776-5461-43D6-956F-63908951435E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659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نتیجه گیری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4AFD-2A25-4B90-B8AA-5800E042A14C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827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محدودیت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F20A-99C0-410E-AA18-7A2C354AE7E9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891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ملاحظات اخلاقی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493-6D67-4F5B-B6F8-E00DD0596570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055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پیشنهادات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6E0-5015-4549-9CCB-04918C070C49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8124222" y="17489"/>
            <a:ext cx="1028928" cy="5126011"/>
            <a:chOff x="8124222" y="17489"/>
            <a:chExt cx="1028928" cy="5126011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8124222" y="485661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تقدیر و تشکر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3" name="Action Button: Home 22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1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تقدیر و تشکر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681F-2330-42D1-89F7-473CE4EB3E54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8124222" y="17489"/>
            <a:ext cx="1028928" cy="5126011"/>
            <a:chOff x="8124222" y="17489"/>
            <a:chExt cx="1028928" cy="5126011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8124222" y="485661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تقدیر و تشکر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3" name="Action Button: Home 22">
            <a:hlinkClick r:id="rId3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6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83B7-F039-4DF9-B686-8E3FF1F0109E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8124222" y="17489"/>
            <a:ext cx="1028928" cy="5126011"/>
            <a:chOff x="8124222" y="17489"/>
            <a:chExt cx="1028928" cy="5126011"/>
          </a:xfrm>
        </p:grpSpPr>
        <p:sp>
          <p:nvSpPr>
            <p:cNvPr id="8" name="Rounded Rectangle 7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8124222" y="485661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تقدیر و تشکر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3" name="Action Button: Home 22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5" y="248048"/>
            <a:ext cx="6413611" cy="533311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فهرست مطالب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B1DD-E90A-4D42-BFD1-7B486409AF74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ounded Rectangle 6">
            <a:hlinkClick r:id="rId2" action="ppaction://hlinksldjump"/>
          </p:cNvPr>
          <p:cNvSpPr/>
          <p:nvPr/>
        </p:nvSpPr>
        <p:spPr>
          <a:xfrm>
            <a:off x="7626100" y="1266744"/>
            <a:ext cx="1251771" cy="22502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بیان مسئله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7626100" y="1537415"/>
            <a:ext cx="1251771" cy="22502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سابقه طرح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9" name="Rounded Rectangle 8">
            <a:hlinkClick r:id="rId4" action="ppaction://hlinksldjump"/>
          </p:cNvPr>
          <p:cNvSpPr/>
          <p:nvPr/>
        </p:nvSpPr>
        <p:spPr>
          <a:xfrm>
            <a:off x="7626100" y="1813514"/>
            <a:ext cx="1251771" cy="22502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هدف کلی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0" name="Rounded Rectangle 9">
            <a:hlinkClick r:id="rId5" action="ppaction://hlinksldjump"/>
          </p:cNvPr>
          <p:cNvSpPr/>
          <p:nvPr/>
        </p:nvSpPr>
        <p:spPr>
          <a:xfrm>
            <a:off x="7626100" y="2086062"/>
            <a:ext cx="1251771" cy="22502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هدف کاربردی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1" name="Rounded Rectangle 10">
            <a:hlinkClick r:id="rId6" action="ppaction://hlinksldjump"/>
          </p:cNvPr>
          <p:cNvSpPr/>
          <p:nvPr/>
        </p:nvSpPr>
        <p:spPr>
          <a:xfrm>
            <a:off x="7626100" y="2362132"/>
            <a:ext cx="1251771" cy="22502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اهداف ویژه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2" name="Rounded Rectangle 11">
            <a:hlinkClick r:id="rId7" action="ppaction://hlinksldjump"/>
          </p:cNvPr>
          <p:cNvSpPr/>
          <p:nvPr/>
        </p:nvSpPr>
        <p:spPr>
          <a:xfrm>
            <a:off x="7626100" y="2632209"/>
            <a:ext cx="1251771" cy="22502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فرضیات و سوالات 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3" name="Rounded Rectangle 12">
            <a:hlinkClick r:id="rId8" action="ppaction://hlinksldjump"/>
          </p:cNvPr>
          <p:cNvSpPr/>
          <p:nvPr/>
        </p:nvSpPr>
        <p:spPr>
          <a:xfrm>
            <a:off x="7626100" y="2901237"/>
            <a:ext cx="1251771" cy="22502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روش کار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>
            <a:hlinkClick r:id="rId8" action="ppaction://hlinksldjump"/>
          </p:cNvPr>
          <p:cNvSpPr/>
          <p:nvPr/>
        </p:nvSpPr>
        <p:spPr>
          <a:xfrm>
            <a:off x="7626100" y="3167200"/>
            <a:ext cx="1251771" cy="22502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نتایج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5" name="Rounded Rectangle 14">
            <a:hlinkClick r:id="rId9" action="ppaction://hlinksldjump"/>
          </p:cNvPr>
          <p:cNvSpPr/>
          <p:nvPr/>
        </p:nvSpPr>
        <p:spPr>
          <a:xfrm>
            <a:off x="7626100" y="3453147"/>
            <a:ext cx="1251771" cy="22502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بحث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6" name="Rounded Rectangle 15">
            <a:hlinkClick r:id="rId10" action="ppaction://hlinksldjump"/>
          </p:cNvPr>
          <p:cNvSpPr/>
          <p:nvPr/>
        </p:nvSpPr>
        <p:spPr>
          <a:xfrm>
            <a:off x="7626100" y="3727272"/>
            <a:ext cx="1251771" cy="22502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نتیجه گیری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>
            <a:hlinkClick r:id="rId11" action="ppaction://hlinksldjump"/>
          </p:cNvPr>
          <p:cNvSpPr/>
          <p:nvPr/>
        </p:nvSpPr>
        <p:spPr>
          <a:xfrm>
            <a:off x="7626100" y="4001396"/>
            <a:ext cx="1251771" cy="22502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محدودیت ها 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8" name="Rounded Rectangle 17">
            <a:hlinkClick r:id="rId12" action="ppaction://hlinksldjump"/>
          </p:cNvPr>
          <p:cNvSpPr/>
          <p:nvPr/>
        </p:nvSpPr>
        <p:spPr>
          <a:xfrm>
            <a:off x="7626100" y="994414"/>
            <a:ext cx="1251771" cy="22502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عنوان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9" name="Rounded Rectangle 18">
            <a:hlinkClick r:id="rId13" action="ppaction://hlinksldjump"/>
          </p:cNvPr>
          <p:cNvSpPr/>
          <p:nvPr/>
        </p:nvSpPr>
        <p:spPr>
          <a:xfrm>
            <a:off x="7626100" y="4269094"/>
            <a:ext cx="1251771" cy="22502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ملاحظات</a:t>
            </a:r>
            <a:r>
              <a:rPr lang="fa-IR" sz="1000" b="1" baseline="0" dirty="0" smtClean="0">
                <a:cs typeface="B Nazanin" panose="00000400000000000000" pitchFamily="2" charset="-78"/>
              </a:rPr>
              <a:t> اخلاقی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20" name="Rounded Rectangle 19">
            <a:hlinkClick r:id="rId14" action="ppaction://hlinksldjump"/>
          </p:cNvPr>
          <p:cNvSpPr/>
          <p:nvPr/>
        </p:nvSpPr>
        <p:spPr>
          <a:xfrm>
            <a:off x="7626100" y="4542239"/>
            <a:ext cx="1251771" cy="22502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 smtClean="0">
                <a:cs typeface="B Nazanin" panose="00000400000000000000" pitchFamily="2" charset="-78"/>
              </a:rPr>
              <a:t>پیشنهادات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21" name="Rounded Rectangle 20">
            <a:hlinkClick r:id="rId15" action="ppaction://hlinksldjump"/>
          </p:cNvPr>
          <p:cNvSpPr/>
          <p:nvPr/>
        </p:nvSpPr>
        <p:spPr>
          <a:xfrm>
            <a:off x="7626100" y="4815384"/>
            <a:ext cx="1251771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وتشکر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752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0" y="1069856"/>
            <a:ext cx="7170875" cy="3512210"/>
          </a:xfrm>
        </p:spPr>
        <p:txBody>
          <a:bodyPr/>
          <a:lstStyle/>
          <a:p>
            <a:pPr marL="0" indent="0"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عنوان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CBE1-4A6A-4FE7-A734-99E05F31D1E5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38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بیان مسئله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DFD8-B9D2-4916-8DDB-7615A72CD48C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422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سابقه طرح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E7C2-934E-4F38-808A-6C947845FBBB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682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هدف کلی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FF7D-1969-4E61-9BF1-D825738578BA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062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هدف کاربردی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pPr marL="0" indent="0"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B9BE-F489-4618-B6AA-963F4DC61C97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42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اهداف ویژه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440B-8056-4833-997C-A0EC88937EF8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186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281175"/>
            <a:ext cx="717713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فرضیات و سوالات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341" y="1069856"/>
            <a:ext cx="7170874" cy="3512210"/>
          </a:xfrm>
        </p:spPr>
        <p:txBody>
          <a:bodyPr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893F-6BA6-4899-B9F6-EDFD5596AF95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School of nursing and midwifery/Thesis defense session for Master of Science (MSC)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33372" y="17489"/>
            <a:ext cx="1019778" cy="4809962"/>
            <a:chOff x="8133372" y="17489"/>
            <a:chExt cx="1019778" cy="4809962"/>
          </a:xfrm>
        </p:grpSpPr>
        <p:sp>
          <p:nvSpPr>
            <p:cNvPr id="7" name="Rounded Rectangle 6"/>
            <p:cNvSpPr/>
            <p:nvPr/>
          </p:nvSpPr>
          <p:spPr>
            <a:xfrm>
              <a:off x="8133372" y="36467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بیان مسئله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133372" y="709755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سابقه طرح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133372" y="1061751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کلی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33372" y="1409218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هدف کاربردی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133372" y="1761177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اهداف ویژه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33372" y="2105495"/>
              <a:ext cx="1019778" cy="28688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فرضیات و سوالات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133372" y="2448475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روش کار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133372" y="2787549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نتایج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33372" y="315210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بحث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33372" y="3501578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نتیجه گیری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133372" y="3851056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محدودیت ها 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133372" y="17489"/>
              <a:ext cx="1019778" cy="28688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عنوان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3372" y="419234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ملاحظات</a:t>
              </a:r>
              <a:r>
                <a:rPr lang="fa-IR" sz="1100" b="1" baseline="0" dirty="0" smtClean="0">
                  <a:cs typeface="B Nazanin" panose="00000400000000000000" pitchFamily="2" charset="-78"/>
                </a:rPr>
                <a:t> اخلاقی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133372" y="4540570"/>
              <a:ext cx="1019778" cy="286881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100" b="1" dirty="0" smtClean="0">
                  <a:cs typeface="B Nazanin" panose="00000400000000000000" pitchFamily="2" charset="-78"/>
                </a:rPr>
                <a:t>پیشنهادات</a:t>
              </a:r>
              <a:endParaRPr lang="en-US" sz="11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296260" y="3851056"/>
            <a:ext cx="305410" cy="286881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124222" y="4856619"/>
            <a:ext cx="1019778" cy="2868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b="1" dirty="0" smtClean="0">
                <a:cs typeface="B Nazanin" panose="00000400000000000000" pitchFamily="2" charset="-78"/>
              </a:rPr>
              <a:t>تقدیر و تشکر</a:t>
            </a:r>
            <a:endParaRPr lang="en-US" sz="11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054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797</Words>
  <Application>Microsoft Office PowerPoint</Application>
  <PresentationFormat>On-screen Show (16:9)</PresentationFormat>
  <Paragraphs>327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18</vt:i4>
      </vt:variant>
    </vt:vector>
  </HeadingPairs>
  <TitlesOfParts>
    <vt:vector size="37" baseType="lpstr">
      <vt:lpstr>Arial</vt:lpstr>
      <vt:lpstr>B Nazanin</vt:lpstr>
      <vt:lpstr>B Titr</vt:lpstr>
      <vt:lpstr>Calibri</vt:lpstr>
      <vt:lpstr>Times New Roman</vt:lpstr>
      <vt:lpstr>Office Theme</vt:lpstr>
      <vt:lpstr>1_Office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13_Office Theme</vt:lpstr>
      <vt:lpstr>14_Office Theme</vt:lpstr>
      <vt:lpstr>PowerPoint Presentation</vt:lpstr>
      <vt:lpstr>فهرست مطالب</vt:lpstr>
      <vt:lpstr>عنوان</vt:lpstr>
      <vt:lpstr>بیان مسئله</vt:lpstr>
      <vt:lpstr>سابقه طرح</vt:lpstr>
      <vt:lpstr>هدف کلی </vt:lpstr>
      <vt:lpstr>هدف کاربردی</vt:lpstr>
      <vt:lpstr>اهداف ویژه</vt:lpstr>
      <vt:lpstr>فرضیات و سوالات</vt:lpstr>
      <vt:lpstr>روش کار</vt:lpstr>
      <vt:lpstr>نتایج</vt:lpstr>
      <vt:lpstr>بحث</vt:lpstr>
      <vt:lpstr>نتیجه گیری</vt:lpstr>
      <vt:lpstr>محدودیت ها</vt:lpstr>
      <vt:lpstr>ملاحظات اخلاقی</vt:lpstr>
      <vt:lpstr>پیشنهادات</vt:lpstr>
      <vt:lpstr>تقدیر و تشکر</vt:lpstr>
      <vt:lpstr>Slide Title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it</cp:lastModifiedBy>
  <cp:revision>191</cp:revision>
  <dcterms:created xsi:type="dcterms:W3CDTF">2013-08-21T19:17:07Z</dcterms:created>
  <dcterms:modified xsi:type="dcterms:W3CDTF">2024-06-16T17:10:52Z</dcterms:modified>
</cp:coreProperties>
</file>